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5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C8D072-3978-466D-B5F9-F4E0980BF457}" v="1" dt="2023-09-27T16:53:04.0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gnhild Sandvik" userId="90ac571d-e8b0-4290-8c29-ebfdab91700e" providerId="ADAL" clId="{5FC8D072-3978-466D-B5F9-F4E0980BF457}"/>
    <pc:docChg chg="custSel modSld">
      <pc:chgData name="Ragnhild Sandvik" userId="90ac571d-e8b0-4290-8c29-ebfdab91700e" providerId="ADAL" clId="{5FC8D072-3978-466D-B5F9-F4E0980BF457}" dt="2023-09-27T16:53:04.119" v="8" actId="27636"/>
      <pc:docMkLst>
        <pc:docMk/>
      </pc:docMkLst>
      <pc:sldChg chg="modSp mod">
        <pc:chgData name="Ragnhild Sandvik" userId="90ac571d-e8b0-4290-8c29-ebfdab91700e" providerId="ADAL" clId="{5FC8D072-3978-466D-B5F9-F4E0980BF457}" dt="2023-09-27T16:53:04.119" v="8" actId="27636"/>
        <pc:sldMkLst>
          <pc:docMk/>
          <pc:sldMk cId="0" sldId="258"/>
        </pc:sldMkLst>
        <pc:spChg chg="mod">
          <ac:chgData name="Ragnhild Sandvik" userId="90ac571d-e8b0-4290-8c29-ebfdab91700e" providerId="ADAL" clId="{5FC8D072-3978-466D-B5F9-F4E0980BF457}" dt="2023-09-27T16:53:04.119" v="8" actId="27636"/>
          <ac:spMkLst>
            <pc:docMk/>
            <pc:sldMk cId="0" sldId="258"/>
            <ac:spMk id="186" creationId="{00000000-0000-0000-0000-000000000000}"/>
          </ac:spMkLst>
        </pc:spChg>
      </pc:sldChg>
      <pc:sldChg chg="modSp mod">
        <pc:chgData name="Ragnhild Sandvik" userId="90ac571d-e8b0-4290-8c29-ebfdab91700e" providerId="ADAL" clId="{5FC8D072-3978-466D-B5F9-F4E0980BF457}" dt="2023-09-27T16:53:04.036" v="7" actId="20577"/>
        <pc:sldMkLst>
          <pc:docMk/>
          <pc:sldMk cId="0" sldId="262"/>
        </pc:sldMkLst>
        <pc:spChg chg="mod">
          <ac:chgData name="Ragnhild Sandvik" userId="90ac571d-e8b0-4290-8c29-ebfdab91700e" providerId="ADAL" clId="{5FC8D072-3978-466D-B5F9-F4E0980BF457}" dt="2023-09-27T16:53:04.036" v="7" actId="20577"/>
          <ac:spMkLst>
            <pc:docMk/>
            <pc:sldMk cId="0" sldId="262"/>
            <ac:spMk id="22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" name="Google Shape;23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re tittel" type="titleOnly">
  <p:cSld name="TITLE_ONL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2" descr="Droplets-S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 txBox="1"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dt" idx="10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ftr" idx="11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abilde med bildetekst">
  <p:cSld name="Panoramabilde med bildeteks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1" descr="Droplets-S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1"/>
          <p:cNvSpPr txBox="1"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1"/>
          <p:cNvSpPr>
            <a:spLocks noGrp="1"/>
          </p:cNvSpPr>
          <p:nvPr>
            <p:ph type="pic" idx="2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6" name="Google Shape;86;p11"/>
          <p:cNvSpPr txBox="1">
            <a:spLocks noGrp="1"/>
          </p:cNvSpPr>
          <p:nvPr>
            <p:ph type="body" idx="1"/>
          </p:nvPr>
        </p:nvSpPr>
        <p:spPr>
          <a:xfrm>
            <a:off x="685331" y="5108728"/>
            <a:ext cx="7773339" cy="682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dt" idx="10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1"/>
          <p:cNvSpPr txBox="1">
            <a:spLocks noGrp="1"/>
          </p:cNvSpPr>
          <p:nvPr>
            <p:ph type="ftr" idx="11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1"/>
          <p:cNvSpPr txBox="1">
            <a:spLocks noGrp="1"/>
          </p:cNvSpPr>
          <p:nvPr>
            <p:ph type="sldNum" idx="12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tekst">
  <p:cSld name="Tittel og teks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2" descr="Droplets-S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2"/>
          <p:cNvSpPr txBox="1"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2"/>
          <p:cNvSpPr txBox="1">
            <a:spLocks noGrp="1"/>
          </p:cNvSpPr>
          <p:nvPr>
            <p:ph type="body" idx="1"/>
          </p:nvPr>
        </p:nvSpPr>
        <p:spPr>
          <a:xfrm>
            <a:off x="685331" y="4204821"/>
            <a:ext cx="7773339" cy="1586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dt" idx="10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2"/>
          <p:cNvSpPr txBox="1">
            <a:spLocks noGrp="1"/>
          </p:cNvSpPr>
          <p:nvPr>
            <p:ph type="ftr" idx="11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2"/>
          <p:cNvSpPr txBox="1">
            <a:spLocks noGrp="1"/>
          </p:cNvSpPr>
          <p:nvPr>
            <p:ph type="sldNum" idx="12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tat med tekst">
  <p:cSld name="Sitat med teks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3" descr="Droplets-S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3"/>
          <p:cNvSpPr txBox="1"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body" idx="1"/>
          </p:nvPr>
        </p:nvSpPr>
        <p:spPr>
          <a:xfrm>
            <a:off x="1290484" y="3610032"/>
            <a:ext cx="6564224" cy="59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body" idx="2"/>
          </p:nvPr>
        </p:nvSpPr>
        <p:spPr>
          <a:xfrm>
            <a:off x="685331" y="4372797"/>
            <a:ext cx="7773339" cy="1421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dt" idx="10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ftr" idx="11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sldNum" idx="12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sp>
        <p:nvSpPr>
          <p:cNvPr id="105" name="Google Shape;105;p13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Twentieth Century"/>
              <a:buNone/>
            </a:pPr>
            <a:r>
              <a:rPr lang="no-NO" sz="8000" b="0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“</a:t>
            </a:r>
            <a:endParaRPr/>
          </a:p>
        </p:txBody>
      </p:sp>
      <p:sp>
        <p:nvSpPr>
          <p:cNvPr id="106" name="Google Shape;106;p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Twentieth Century"/>
              <a:buNone/>
            </a:pPr>
            <a:r>
              <a:rPr lang="no-NO" sz="8000" b="0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vnekort">
  <p:cSld name="Navnekor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4" descr="Droplets-S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4"/>
          <p:cNvSpPr txBox="1"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4"/>
          <p:cNvSpPr txBox="1">
            <a:spLocks noGrp="1"/>
          </p:cNvSpPr>
          <p:nvPr>
            <p:ph type="body" idx="1"/>
          </p:nvPr>
        </p:nvSpPr>
        <p:spPr>
          <a:xfrm>
            <a:off x="685331" y="4662335"/>
            <a:ext cx="7773339" cy="1140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1" name="Google Shape;111;p14"/>
          <p:cNvSpPr txBox="1">
            <a:spLocks noGrp="1"/>
          </p:cNvSpPr>
          <p:nvPr>
            <p:ph type="dt" idx="10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4"/>
          <p:cNvSpPr txBox="1">
            <a:spLocks noGrp="1"/>
          </p:cNvSpPr>
          <p:nvPr>
            <p:ph type="ftr" idx="11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sldNum" idx="12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kolonner">
  <p:cSld name="3 kolonner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5" descr="Droplets-S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5"/>
          <p:cNvSpPr txBox="1"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5"/>
          <p:cNvSpPr txBox="1"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15"/>
          <p:cNvSpPr txBox="1">
            <a:spLocks noGrp="1"/>
          </p:cNvSpPr>
          <p:nvPr>
            <p:ph type="body" idx="2"/>
          </p:nvPr>
        </p:nvSpPr>
        <p:spPr>
          <a:xfrm>
            <a:off x="685331" y="2943356"/>
            <a:ext cx="2474232" cy="2847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9" name="Google Shape;119;p15"/>
          <p:cNvSpPr txBox="1">
            <a:spLocks noGrp="1"/>
          </p:cNvSpPr>
          <p:nvPr>
            <p:ph type="body" idx="3"/>
          </p:nvPr>
        </p:nvSpPr>
        <p:spPr>
          <a:xfrm>
            <a:off x="3339292" y="2367093"/>
            <a:ext cx="246864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15"/>
          <p:cNvSpPr txBox="1">
            <a:spLocks noGrp="1"/>
          </p:cNvSpPr>
          <p:nvPr>
            <p:ph type="body" idx="4"/>
          </p:nvPr>
        </p:nvSpPr>
        <p:spPr>
          <a:xfrm>
            <a:off x="3331012" y="2943356"/>
            <a:ext cx="2477513" cy="2847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body" idx="5"/>
          </p:nvPr>
        </p:nvSpPr>
        <p:spPr>
          <a:xfrm>
            <a:off x="5979974" y="2367093"/>
            <a:ext cx="2478696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2" name="Google Shape;122;p15"/>
          <p:cNvSpPr txBox="1">
            <a:spLocks noGrp="1"/>
          </p:cNvSpPr>
          <p:nvPr>
            <p:ph type="body" idx="6"/>
          </p:nvPr>
        </p:nvSpPr>
        <p:spPr>
          <a:xfrm>
            <a:off x="5979974" y="2943356"/>
            <a:ext cx="2478696" cy="2847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23" name="Google Shape;123;p15"/>
          <p:cNvSpPr txBox="1">
            <a:spLocks noGrp="1"/>
          </p:cNvSpPr>
          <p:nvPr>
            <p:ph type="dt" idx="10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5"/>
          <p:cNvSpPr txBox="1">
            <a:spLocks noGrp="1"/>
          </p:cNvSpPr>
          <p:nvPr>
            <p:ph type="ftr" idx="11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5"/>
          <p:cNvSpPr txBox="1">
            <a:spLocks noGrp="1"/>
          </p:cNvSpPr>
          <p:nvPr>
            <p:ph type="sldNum" idx="12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kolonner for bilde">
  <p:cSld name="3 kolonner for bilde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16" descr="Droplets-S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6"/>
          <p:cNvSpPr txBox="1"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0" name="Google Shape;130;p16"/>
          <p:cNvSpPr>
            <a:spLocks noGrp="1"/>
          </p:cNvSpPr>
          <p:nvPr>
            <p:ph type="pic" idx="2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1" name="Google Shape;131;p16"/>
          <p:cNvSpPr txBox="1">
            <a:spLocks noGrp="1"/>
          </p:cNvSpPr>
          <p:nvPr>
            <p:ph type="body" idx="3"/>
          </p:nvPr>
        </p:nvSpPr>
        <p:spPr>
          <a:xfrm>
            <a:off x="685331" y="4781082"/>
            <a:ext cx="2472307" cy="1010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2" name="Google Shape;132;p16"/>
          <p:cNvSpPr txBox="1">
            <a:spLocks noGrp="1"/>
          </p:cNvSpPr>
          <p:nvPr>
            <p:ph type="body" idx="4"/>
          </p:nvPr>
        </p:nvSpPr>
        <p:spPr>
          <a:xfrm>
            <a:off x="3332069" y="4204820"/>
            <a:ext cx="247637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3" name="Google Shape;133;p16"/>
          <p:cNvSpPr>
            <a:spLocks noGrp="1"/>
          </p:cNvSpPr>
          <p:nvPr>
            <p:ph type="pic" idx="5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4" name="Google Shape;134;p16"/>
          <p:cNvSpPr txBox="1">
            <a:spLocks noGrp="1"/>
          </p:cNvSpPr>
          <p:nvPr>
            <p:ph type="body" idx="6"/>
          </p:nvPr>
        </p:nvSpPr>
        <p:spPr>
          <a:xfrm>
            <a:off x="3331011" y="4781081"/>
            <a:ext cx="2477514" cy="101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5" name="Google Shape;135;p16"/>
          <p:cNvSpPr txBox="1">
            <a:spLocks noGrp="1"/>
          </p:cNvSpPr>
          <p:nvPr>
            <p:ph type="body" idx="7"/>
          </p:nvPr>
        </p:nvSpPr>
        <p:spPr>
          <a:xfrm>
            <a:off x="5979974" y="4204820"/>
            <a:ext cx="247551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6" name="Google Shape;136;p16"/>
          <p:cNvSpPr>
            <a:spLocks noGrp="1"/>
          </p:cNvSpPr>
          <p:nvPr>
            <p:ph type="pic" idx="8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7" name="Google Shape;137;p16"/>
          <p:cNvSpPr txBox="1">
            <a:spLocks noGrp="1"/>
          </p:cNvSpPr>
          <p:nvPr>
            <p:ph type="body" idx="9"/>
          </p:nvPr>
        </p:nvSpPr>
        <p:spPr>
          <a:xfrm>
            <a:off x="5979880" y="4781079"/>
            <a:ext cx="2478790" cy="1010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8" name="Google Shape;138;p16"/>
          <p:cNvSpPr txBox="1">
            <a:spLocks noGrp="1"/>
          </p:cNvSpPr>
          <p:nvPr>
            <p:ph type="dt" idx="10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6"/>
          <p:cNvSpPr txBox="1">
            <a:spLocks noGrp="1"/>
          </p:cNvSpPr>
          <p:nvPr>
            <p:ph type="ftr" idx="11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6"/>
          <p:cNvSpPr txBox="1">
            <a:spLocks noGrp="1"/>
          </p:cNvSpPr>
          <p:nvPr>
            <p:ph type="sldNum" idx="12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drett tekst" type="vertTx">
  <p:cSld name="VERTICAL_TEX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7" descr="Droplets-S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7"/>
          <p:cNvSpPr txBox="1"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7"/>
          <p:cNvSpPr txBox="1">
            <a:spLocks noGrp="1"/>
          </p:cNvSpPr>
          <p:nvPr>
            <p:ph type="body" idx="1"/>
          </p:nvPr>
        </p:nvSpPr>
        <p:spPr>
          <a:xfrm rot="5400000">
            <a:off x="2859947" y="192478"/>
            <a:ext cx="3424107" cy="7773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5" name="Google Shape;145;p17"/>
          <p:cNvSpPr txBox="1">
            <a:spLocks noGrp="1"/>
          </p:cNvSpPr>
          <p:nvPr>
            <p:ph type="dt" idx="10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7"/>
          <p:cNvSpPr txBox="1">
            <a:spLocks noGrp="1"/>
          </p:cNvSpPr>
          <p:nvPr>
            <p:ph type="ftr" idx="11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7"/>
          <p:cNvSpPr txBox="1">
            <a:spLocks noGrp="1"/>
          </p:cNvSpPr>
          <p:nvPr>
            <p:ph type="sldNum" idx="12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drett tittel og tekst" type="vertTitleAndTx">
  <p:cSld name="VERTICAL_TITLE_AND_VERTICAL_TEXT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18" descr="Droplets-S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8"/>
          <p:cNvSpPr txBox="1">
            <a:spLocks noGrp="1"/>
          </p:cNvSpPr>
          <p:nvPr>
            <p:ph type="title"/>
          </p:nvPr>
        </p:nvSpPr>
        <p:spPr>
          <a:xfrm rot="5400000">
            <a:off x="4910373" y="2242904"/>
            <a:ext cx="5181599" cy="191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18"/>
          <p:cNvSpPr txBox="1">
            <a:spLocks noGrp="1"/>
          </p:cNvSpPr>
          <p:nvPr>
            <p:ph type="body" idx="1"/>
          </p:nvPr>
        </p:nvSpPr>
        <p:spPr>
          <a:xfrm rot="5400000">
            <a:off x="966553" y="328380"/>
            <a:ext cx="5181599" cy="5744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18"/>
          <p:cNvSpPr txBox="1">
            <a:spLocks noGrp="1"/>
          </p:cNvSpPr>
          <p:nvPr>
            <p:ph type="dt" idx="10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8"/>
          <p:cNvSpPr txBox="1">
            <a:spLocks noGrp="1"/>
          </p:cNvSpPr>
          <p:nvPr>
            <p:ph type="ftr" idx="11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8"/>
          <p:cNvSpPr txBox="1">
            <a:spLocks noGrp="1"/>
          </p:cNvSpPr>
          <p:nvPr>
            <p:ph type="sldNum" idx="12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innhold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3" descr="Droplets-S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1"/>
          </p:nvPr>
        </p:nvSpPr>
        <p:spPr>
          <a:xfrm>
            <a:off x="685330" y="2367093"/>
            <a:ext cx="7772870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dt" idx="10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ftr" idx="11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t" type="blank">
  <p:cSld name="BLANK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4" descr="Droplets-S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4"/>
          <p:cNvSpPr txBox="1">
            <a:spLocks noGrp="1"/>
          </p:cNvSpPr>
          <p:nvPr>
            <p:ph type="dt" idx="10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ftr" idx="11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lysbilde" type="title">
  <p:cSld name="TITL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5" descr="Droplets-SD-Title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5"/>
          <p:cNvSpPr txBox="1"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wentieth Century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>
                <a:solidFill>
                  <a:srgbClr val="7F7F7F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dt" idx="10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ftr" idx="11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loverskrift" type="secHead">
  <p:cSld name="SECTION_HEAD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6" descr="Droplets-S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wentieth Century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dt" idx="10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ftr" idx="11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sldNum" idx="12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 innholdsdeler" type="twoObj">
  <p:cSld name="TWO_OBJECT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7" descr="Droplets-S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1"/>
          </p:nvPr>
        </p:nvSpPr>
        <p:spPr>
          <a:xfrm>
            <a:off x="685330" y="2367093"/>
            <a:ext cx="3829520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2"/>
          </p:nvPr>
        </p:nvSpPr>
        <p:spPr>
          <a:xfrm>
            <a:off x="4629150" y="2367093"/>
            <a:ext cx="3829050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dt" idx="10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ftr" idx="11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sldNum" idx="12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menligning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8" descr="Droplets-S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8"/>
          <p:cNvSpPr txBox="1"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  <a:defRPr sz="26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2"/>
          </p:nvPr>
        </p:nvSpPr>
        <p:spPr>
          <a:xfrm>
            <a:off x="685331" y="3051013"/>
            <a:ext cx="3829520" cy="274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body" idx="3"/>
          </p:nvPr>
        </p:nvSpPr>
        <p:spPr>
          <a:xfrm>
            <a:off x="4797317" y="2371018"/>
            <a:ext cx="3661353" cy="679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  <a:defRPr sz="26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body" idx="4"/>
          </p:nvPr>
        </p:nvSpPr>
        <p:spPr>
          <a:xfrm>
            <a:off x="4629150" y="3051013"/>
            <a:ext cx="3829051" cy="274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dt" idx="10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ftr" idx="11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sldNum" idx="12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hold med tekst" type="objTx">
  <p:cSld name="OBJECT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9" descr="Droplets-S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9"/>
          <p:cNvSpPr txBox="1"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body" idx="1"/>
          </p:nvPr>
        </p:nvSpPr>
        <p:spPr>
          <a:xfrm>
            <a:off x="3808547" y="609601"/>
            <a:ext cx="4650122" cy="518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body" idx="2"/>
          </p:nvPr>
        </p:nvSpPr>
        <p:spPr>
          <a:xfrm>
            <a:off x="685331" y="2632852"/>
            <a:ext cx="2951767" cy="3158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dt" idx="10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ftr" idx="11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sldNum" idx="12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e med tekst" type="picTx">
  <p:cSld name="PICTURE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0" descr="Droplets-S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0"/>
          <p:cNvSpPr txBox="1"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0"/>
          <p:cNvSpPr>
            <a:spLocks noGrp="1"/>
          </p:cNvSpPr>
          <p:nvPr>
            <p:ph type="pic" idx="2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8" name="Google Shape;78;p10"/>
          <p:cNvSpPr txBox="1">
            <a:spLocks noGrp="1"/>
          </p:cNvSpPr>
          <p:nvPr>
            <p:ph type="body" idx="1"/>
          </p:nvPr>
        </p:nvSpPr>
        <p:spPr>
          <a:xfrm>
            <a:off x="685346" y="2632853"/>
            <a:ext cx="4129604" cy="3158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9" name="Google Shape;79;p10"/>
          <p:cNvSpPr txBox="1">
            <a:spLocks noGrp="1"/>
          </p:cNvSpPr>
          <p:nvPr>
            <p:ph type="dt" idx="10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0"/>
          <p:cNvSpPr txBox="1">
            <a:spLocks noGrp="1"/>
          </p:cNvSpPr>
          <p:nvPr>
            <p:ph type="ftr" idx="11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0"/>
          <p:cNvSpPr txBox="1">
            <a:spLocks noGrp="1"/>
          </p:cNvSpPr>
          <p:nvPr>
            <p:ph type="sldNum" idx="12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rgbClr val="B7B7B7"/>
            </a:gs>
          </a:gsLst>
          <a:lin ang="54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 descr="\\DROBO-FS\QuickDrops\JB\PPTX NG\Droplets\LightingOverlay.png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1" y="-1"/>
            <a:ext cx="914400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  <a:defRPr sz="3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sldNum" idx="12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v.nrk.no/serie/krigerhjerte" TargetMode="Externa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rgbClr val="B7B7B7"/>
            </a:gs>
          </a:gsLst>
          <a:lin ang="5400000" scaled="0"/>
        </a:gra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2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B7B7B7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62" name="Google Shape;162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2359" y="953621"/>
            <a:ext cx="6379281" cy="3285330"/>
          </a:xfrm>
          <a:prstGeom prst="roundRect">
            <a:avLst>
              <a:gd name="adj" fmla="val 5301"/>
            </a:avLst>
          </a:prstGeom>
          <a:noFill/>
          <a:ln w="8255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63" name="Google Shape;163;p19"/>
          <p:cNvPicPr preferRelativeResize="0"/>
          <p:nvPr/>
        </p:nvPicPr>
        <p:blipFill rotWithShape="1">
          <a:blip r:embed="rId6">
            <a:alphaModFix/>
          </a:blip>
          <a:srcRect r="71324"/>
          <a:stretch/>
        </p:blipFill>
        <p:spPr>
          <a:xfrm>
            <a:off x="0" y="0"/>
            <a:ext cx="262217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9"/>
          <p:cNvSpPr txBox="1">
            <a:spLocks noGrp="1"/>
          </p:cNvSpPr>
          <p:nvPr>
            <p:ph type="title"/>
          </p:nvPr>
        </p:nvSpPr>
        <p:spPr>
          <a:xfrm>
            <a:off x="476408" y="4562855"/>
            <a:ext cx="8187274" cy="1137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wentieth Century"/>
              <a:buNone/>
            </a:pPr>
            <a:r>
              <a:rPr lang="no-NO" sz="2300"/>
              <a:t>VELKOMMEN TIL FORELDREMØTE </a:t>
            </a:r>
            <a:br>
              <a:rPr lang="no-NO" sz="2300"/>
            </a:br>
            <a:r>
              <a:rPr lang="no-NO" sz="2300"/>
              <a:t>10. TRINN </a:t>
            </a:r>
            <a:br>
              <a:rPr lang="no-NO" sz="2300"/>
            </a:br>
            <a:r>
              <a:rPr lang="no-NO" sz="2300"/>
              <a:t>HAUSTEN 2023</a:t>
            </a:r>
            <a:endParaRPr/>
          </a:p>
        </p:txBody>
      </p:sp>
      <p:pic>
        <p:nvPicPr>
          <p:cNvPr id="165" name="Google Shape;165;p19"/>
          <p:cNvPicPr preferRelativeResize="0"/>
          <p:nvPr/>
        </p:nvPicPr>
        <p:blipFill rotWithShape="1">
          <a:blip r:embed="rId6">
            <a:alphaModFix/>
          </a:blip>
          <a:srcRect t="61809" r="21257"/>
          <a:stretch/>
        </p:blipFill>
        <p:spPr>
          <a:xfrm>
            <a:off x="0" y="4238951"/>
            <a:ext cx="7200177" cy="2619049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9" descr="data:image/jpeg;base64,/9j/4AAQSkZJRgABAQAAAQABAAD/2wCEAAkGBhQSDxAUEhQVFRUWFBcWFRcWFBAUFxUWFRUVFBYYFhQXHSYeGRojGhgUHy8iIycpLCwsFx4xNTAqNSYsLCkBCQoKDgwOGg8PGiolHCQtLykpLCkqLTUqLDUuLCwpKiksLC4sLC0sKTApKSkwLC4sKSwvLCwsLCkpKSkpKSksLP/AABEIAIQA3QMBIgACEQEDEQH/xAAbAAACAwEBAQAAAAAAAAAAAAADBAABAgUGB//EAEIQAAEDAwIDAwgHBwMEAwAAAAEAAhEDEiEEMQVBUQZhcRMVIlSBkZPSFCQyc6Gz8CNCcrHB0eFSYqIHgrLxMzRD/8QAGwEAAgMBAQEAAAAAAAAAAAAAAAECAwQFBgf/xAAvEQACAQIFAgUCBgMAAAAAAAAAAQIDEQQSITFBBVETIjJhcYHwM5GhsdHhFMHx/9oADAMBAAIRAxEAPwCuNcYrjVakCvXAFeqABWrAACo4AAB2Ak/PWo9Yr/HrfMtcbH1vVff1vzXpKF6mEI5VoeanN5nqN+e9R6xX+PX+ZX561HrFf49b5kpapClkj2I5pdxvz3qPWK/x63zKeetR6xX+PW+ZKwpCMkewZpdxrz1qPWK/x63zK/PWo9Yr/HrfMubrdWKTbjnMABctnaGTNsN7yASekLNVr0aTtLf4NFKhWqrNHb5PTeetR6xX+PW+ZTz1qPWK/wAet8yQ01cPaHDZGhaIqEldWsUyc4uz3GvPWo9Yr/HrfMq89aj1iv8AHrfMlYV2p5I9iOaXcZ89aj1iv8et8ynnrUesV/j1vmS1qqEZI9gzS7jXnrUesV/j1vmU896j1iv8et8yVDVyuL60ipTpMaXOcZhoJc7OGgDqqqsoUouUkXUoTqyUUd/z3qPWK/x63zJ3guvrVtRSpu1Gph7o9GvWnIMfvbLz2t0tWk+n5ei4BwkEkWt6i0YHTK992N0NLT0PplaBIPkh0Gc+LuSxVcZRdJyg9dl3uzZTwlWNRKW277WOP2gOo01Xyf0us48wK9aW9J9M8lzPPWo9Yr/Hr/Ms63UmrVfUdu9xcfb/AIwg2rbShaCU9XzoYqtRSm3DRB/POo9Yr/Hr/Mp561HrFf49b5kvCkKzLHsV5pdw/nrUesV/j1/mVee9R6xX+PX+ZAIVWoyx7BmfcY896j1iv8ev8yh43qfWK/x6/wAyWtUtRlj2JZn3GPPWo9Yr/Hr/ADKeetT6xX+PX+ZL2qWpZY9h5n3OhxsfW9V9/W/NekoXQ40361qfv6v5r0nanD0orn6mYhSFuxXYpkDFqlqJYpYgDzXagOlkiW5IxseaZ7KUaF9Q6mA2yJtucJP7scx1Xd8lO4STOF1qVZtfSNhwkEywNbIh32jBnouB1HCvWonvweg6ZiM1qWXbn+Tt8S7Os0tOn5Nznh5c6SADBggOI3duudCf0enqOpta5opsvvqmR+0dytcT6Dc8gZTT+FNcCWT4gOI9pP8AQK3BYyNOlGE73/snjel1alSVSFrf0caFLUV1MhVauymnqjzzTi7PcHClq3Cu1Agdu3iluyeia/Ways5r6hYfJs8m6HU5EB0d/wBn2ldfTcNvaS4w3lEFzj0aOXiUXQcIFFznUQ2kXCHEOcXGd5jC5OPXirJF/J63ofTKtVeLJWXF+bhuKW1NM5pqFzXhoLHhnlWWEGHFuOue9Z7XdqKNVtCnTPk6TGh1rvRyBDR7BKX15DB6Tpk78yeQ71xKOlc+oXvAgmQHtF4xHsHcsWGwqhUjZXa19jp9bp0cNhlHN53+dvgbCkIhaqsXoj5+DhSES1S1AzAapatQqhICoCmFCFmEDubDVReFmFRCQ7nV4y361qfv6v5jkoGp7jA+tan7+r+Y5JwlD0oJbsq1bpUpIE7mFlSESu1oKLSautDqjs3VLS5jS6NwGuDh/wBpGR4LnVKRaYcC09CCD7is0yWmWuc09Q94PvBXTo9qNU0QXtrN/wBNZgf/AMxn3ysieJprzJS+NGbJf41SXkbj86r+RHT0LpwYG9sEjphYqBtFjn0WsJY2S0NLSY3upnDjHPdXxuqzVCfo7dPXAAZXo1C2I5OYPtD9SudpqddxjUlj7YLagkOd3OCxVIVsRK7i0ttTrYXEYbCU2rpy3uufb7t73Gjxiq4sfSpgsd/+jgXPcIyadMch4FdTSa3ygk2vHN7nlsd3kxkFePdwZlOoHMNSpUYbrRVhzM3CGBs2/wAK9Ho9bTrenSNJtSPTDrnPB5i0iSFz5JxbTO9SnnipLnb/ALp+Vn8Gdfq5qeTaA4ggvebrWN3axnVxHuQ7V6Th5bXpvoPcS53pUnOZYG1Ii0Ho7aCuC+mQSDggwR0I3XawFSMoOK3R5Tq9Oca+aWz2+9AVqxUeGgkmP84C6HD+HurPDW+0nYD9ckv23tZT+jaeTA8pWcd5H2QT1nMdynicWqb8OOsn+nuU4HCqpJVKvoT19/Y5zu2WnputAe+MEtAgHmJJyu83Wh7GPYfRcAfYVzOzf/TltWk0vqhmSHC253vmM7rv6/sS7R6b0Kpq0xEXNtcyTkYMFv4hciniXKeV8nvsN1OKbVXSKWntb+jga1gqvY47MJgdXbA+zKvya3CqF36cFBWR8/6hjZ42s6svouyKsUJUtUhWGEyVmEQhVCAB2qrUWFUIAEWqrUWFUIGDhVaiQqhAI6nGG/WdR99V/MclLU9xcfWdR99V/MclYUIvRDluwdqu1bhSFK5AxartW4VPJAkNLu4ECfadknKyuNK7sXSoFzg1oLidgBJ9ylWgWOLXAtI3BEEexNaT/qAdG0Cpp6TZMAMeLyJiTIk+K9Bq2afimlqGk4N1ENLXuuaWub9m4bxuFypdScJ5ZQaX6nWj01TheM0/2Pn2n7NOqPNX6NqXPcS4Fj3tkTDSBGMRzXQ4hqnUrDqKVSgQID3S0ugf6rZJ9q912e0tamKdOrAqtEuYYLXAYupVR/nvAXR7UcK+laSpSO7h6M/uvGQVzZScm2ztQr+GklFaffc+Yt4rTrUiGmo7FwfbqBBbkFtR8CcLv1a2n1YbXZXYyWDylwgue0Q9w7/HmFym0LQG/wCkW+7CWHCqQdd5NszO3Pw2XV/xJws6UrPm/ucar1GNdvx43WlktNr/AMnT1ev9EM05LKfN4w+oeoP7oSBpCCOszzmevUo0IepabHQYMEjxGVqpYeFFNrVvd8swVMROrJJ6JbJbIL2d4x5BjbQajjUtAMkDEg+Jz4QvdaDjDC5geHvJlhY4XNLpEOYMxAJbgRgr4vT1tVrXsIbDiCSCTa4HBb0O4Xp+xnbj6NVaK3pMLbBDQXDJIIjJMkj2riyjGJ6Bvy678/6+lju9q+DeRrXBgYx5NoBkAjcA/iuHC+j63SO1tIXkt9GWtspkNduCXiYdyIBIXz+vQLHOa4QWkgjoQuxha2eFnujh4zDulO/DAQu92d7PsrMe6rcG7NIMbbnvTHAuyhfFSvLWbhuxd49AjdpeOgN8hRAAGCRi0dGrNicTKpLwaHq5fY0YbDRpx8auvLwu557jI0lBxB1JJ6CkXx/EWnCTgcsjkc59602mBsB39/j1V2rZRhUj+JK/0MdadKf4cLfUHCqEW1Var7mcFCqEW1VCLjBwqtRIVQi40dPi4+s6j76r+Y5KwneLN+s6j76r+Y5LWquL0QT9TB2q7Vu1XClciYhQNW4V2pXAC6g0kEtBI2JAJHgU/wAK0D6lRzqQmo2mY9IidsTzS9qZ0GvfRcXUyASIMgnHvVNeOem4rdl9CeSopPZF8G7bD0aVZ72Pp1nWuMEGm7Ba48i0817PiDnOtYDNwm7bAgkG3aRMEL5D2vqvqVHv+jG45NSmTa8kekSzJB7xuun2C7avaRR1AeQ0AU3S4ubH7paRlvfOPBcGdOUXax3IVIyV76D+rZ+0f/Ef5oVqPUdLnHqSfeZWLV6OOiSPOy1bYO1DrUpFvXfMGOcd6YhNcMb+0kC4jGLZFw3z/RV155YNl2GinVV9jwXaCnZVqU2tMBw/28gck5TnDezwfp5fLXuEtO5YDt79/cuhxXhV3E3XuubipAA3EANdC60LHh6SqeaW2x0cfWcJ5Y6N6sf7I9sKlKzTax2xAp1JDQ8DkTG/cvW8U4XRdXo1tnFzQ77JaScNJaf59y+f19M17S1wBB5frmr01aswNbeHtaIYHzLG91uHHvclUw84O9MdDGU5RtW4200PZdpuJPYXGm+9ljW8oY6XAmecj3QvFlOanWucA3Zg2G5xzJS0K/C0fDTbWr3MmNrKpJKErpfvyDhSESFULZcwg4VEIlqotRcYOFUIkKWouMFCohEhSErjR1uKsH0iv97U/MclhTCa4p/9iv8Ae1PzHJZUxeiJytdlFgVQtQpClchYzapatwrATuFjEKQtwrhFwsDhXC3CxQfc1piCRt0SuFirVLUS1SE7hYHauRq31Bq6Ypki5oBjnzIjmYXbhcd7j9MJE+iwRBIguGY74WPGTUad2b+npqsmjWt1xPEXttIhoacEchBHtldG1ShQtHeck7knvccnkiQrqKcYJMz4iaqTbQK1S1EtUhXXM9gUKWokKQi47A7VVqJCkIuFgRaqtRSFUIuFgVqqEWFRCdx2BELMIpCzCLjOnxUj6RX+9qf+bkhqK4GCeh/5ABIdo+0DG6nUgyY1FQfwkVXNLh/P3rztXjNzngun9mWtIzMPB/oFzXi4JaM0uk2z2NXUgPtkf7s5Azn8FKesa7Y7bnkMTv4Ee9eFrcccS6DcXEkeB5Z6dEzpeM2tawEDMF25tmXED3D2KCxsbh4Oh7bynTK3eJjnEx3bSuJo+PsOGDnDQ50eJJ3ldClrmtN9QjMtNsuJIOzf5q54qCi5b27fe5BUm3YehS1YZqGEm10jvtkeICI14OxB32PTdWwrRkk1yRcGnYG90FvefdhaZkIetDTTdO0HPSRvPJIaDi7BRaCR6LASScY6k81GVaMH5noNQutDoVqobE8z7oBcSe6AroPuY10ESAYO+ciUk/jLHWBpBucBI6c4/Ae9Ov1IbFxgEwDMAEZ35JqtF6phkGaOje8w1rifA/zWq3CGMuk/td3Du6z0Sx46+owjy1QsJI+0BtggEC4rOi0VjZa55DxJBff35Jlw8JXNxFXxJRhOUVre19zo0HTpRlKOZu1r22/U3aqtWWVsD8Zxzge9EldVTUtUzmOLW5mFULYWWd+++FLMKxm1S1acYjfM+yBOVh1ZoIBIE7d6TmluwykhUWoR1jcyQOYnn/lGDtu/+0oU09h5WZhUQsV9UGtLpwDHt6LNLUibZz/f9fgl4i2uPIwkKoVVNQAHdys1ApZkLKVCqFh2rYATIgb+zeFWm1Tajbm7SfwMJZ1e1x5WeT7Q6e7W6wYH1jUGZ2/bVDMc1yBSaHYdygyI92cdU72pMa7Wgc9RXLjy/wDmf6KQNMlsHbwO2/VeZZuaMHBgDAMHf2x3bLVRhD4xyA3596afRgDvIPvz7/7IxIENIkHf+mFEimgdMWCfSuzHIT0ke1FovO/jtOCd1lwAgRgy6O8HMSFsVoGCItAnuEJMLjGn1QY9xLZkEZzB5GAeWULV8ZsgU3uwJGQA0nJghUHA3dDjAmfb1S+t00nECY5HG4x0yopWle7JJpqzJrOMvcDeSLxIAOI5yPFLGXQwOOYBwZgbZwE1U0Zsi1rxdmRsME+GUGq4naQARgzEiNo3GysbuGgw0WU2nIzO4OP/AGode5pJJLp5E+iLh9oDnGEgWEPmAZOxJx3J6nRBZ0nbaeYPgoN2QnZF09W7InYDDTGeZP8AhDOseOZBkmZc3A2/Ays6ehZDQC4DcnOOo/siamH5IiRkge7Cjre3AZewfSa9xaXF5Lickkkk8s8/1Ca8+VQ+A4yYMR7iTuuaXWDeBG4GY7j+t1dB432BM7npgk+GVZGTjtoDsdihxWqCSXHfIR3cbqgei5snIxPfjOVz2YaYIBzzPLp0KWp6uXd2Z7nDp0wpxrTXLIOw9U4rVcwy51vT+Ezg7jOErX1cltt3tMkfrKBUq4OZAggZ9L0gYRdJTc+oGy0Oki5xhuATuoSqP1SZJPgMdQ65pBM7icgAY58plG861Lpk4iI2kbYO4Wa2ktdl7HjE2kmCcgHvQ9XUYRNOfR3BDYB8eapVS+q5HdoDqOM1CHNJJa50xgCQZ35QeiVHEiCSXZPpEzB23Qqjbjc4E9cx7uYQK2mbJBmO/Odx+HJXRSWxK99zpHibjaLsDM73c5KP9Pq2RebTI9q5WibbMAGCwtznmDJ5BdAa8CnbYJkm4yTsRj9bhSlVktrsTSMV7iJkzBMTzx/WfetaPiTmAhpABM899pHckvLmRO0LLNQG8snPXwSTadwR3O01IHU610ZGqre2a7xlcgYaPFRRRQ6m5oHP68Ees2Wt7wD7jCtRHJSYFQuqNadg0jv5c1TWyB4/0KiiRFAvKQ6OQggeMSieVJJHKVFEifBuhVLm55z+CTc83ObJiBz6KKJjQbR5Bn9bKVHWjH63UUS5I8g2vNp7yBz23Kw2oZ32Jj2SoorLE+App+mwZ2H9EekPRd4n+cKlFXIixg/Ynn6Jn2T7pQdW0XAAASM/ioogixVwmrnlH4uTjX/ZG4cHzP8AtOIVqJvYUjdXADRtI/BE1FIeTHeJPiSVaigSQCg3rzuJ9myBXGAeY29shRRHJJbgKjLRIkEjPfsgHVONw5CSO7kqUT5GE07sHuPemKA3/WwUUVgI/9k="/>
          <p:cNvSpPr/>
          <p:nvPr/>
        </p:nvSpPr>
        <p:spPr>
          <a:xfrm>
            <a:off x="63500" y="-1571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7" name="Google Shape;167;p19" descr="data:image/jpeg;base64,/9j/4AAQSkZJRgABAQAAAQABAAD/2wCEAAkGBhQSDxAUEhQVFRUWFBcWFRcWFBAUFxUWFRUVFBYYFhQXHSYeGRojGhgUHy8iIycpLCwsFx4xNTAqNSYsLCkBCQoKDgwOGg8PGiolHCQtLykpLCkqLTUqLDUuLCwpKiksLC4sLC0sKTApKSkwLC4sKSwvLCwsLCkpKSkpKSksLP/AABEIAIQA3QMBIgACEQEDEQH/xAAbAAACAwEBAQAAAAAAAAAAAAADBAABAgUGB//EAEIQAAEDAwIDAwgHBwMEAwAAAAEAAhEDEiEEMQVBUQZhcRMVIlSBkZPSFCQyc6Gz8CNCcrHB0eFSYqIHgrLxMzRD/8QAGwEAAgMBAQEAAAAAAAAAAAAAAAECAwQFBgf/xAAvEQACAQIFAgUCBgMAAAAAAAAAAQIDEQQSITFBBVETIjJhcYHwM5GhsdHhFMHx/9oADAMBAAIRAxEAPwCuNcYrjVakCvXAFeqABWrAACo4AAB2Ak/PWo9Yr/HrfMtcbH1vVff1vzXpKF6mEI5VoeanN5nqN+e9R6xX+PX+ZX561HrFf49b5kpapClkj2I5pdxvz3qPWK/x63zKeetR6xX+PW+ZKwpCMkewZpdxrz1qPWK/x63zK/PWo9Yr/HrfMubrdWKTbjnMABctnaGTNsN7yASekLNVr0aTtLf4NFKhWqrNHb5PTeetR6xX+PW+ZTz1qPWK/wAet8yQ01cPaHDZGhaIqEldWsUyc4uz3GvPWo9Yr/HrfMq89aj1iv8AHrfMlYV2p5I9iOaXcZ89aj1iv8et8ynnrUesV/j1vmS1qqEZI9gzS7jXnrUesV/j1vmU896j1iv8et8yVDVyuL60ipTpMaXOcZhoJc7OGgDqqqsoUouUkXUoTqyUUd/z3qPWK/x63zJ3guvrVtRSpu1Gph7o9GvWnIMfvbLz2t0tWk+n5ei4BwkEkWt6i0YHTK992N0NLT0PplaBIPkh0Gc+LuSxVcZRdJyg9dl3uzZTwlWNRKW277WOP2gOo01Xyf0us48wK9aW9J9M8lzPPWo9Yr/Hr/Ms63UmrVfUdu9xcfb/AIwg2rbShaCU9XzoYqtRSm3DRB/POo9Yr/Hr/Mp561HrFf49b5kvCkKzLHsV5pdw/nrUesV/j1/mVee9R6xX+PX+ZAIVWoyx7BmfcY896j1iv8ev8yh43qfWK/x6/wAyWtUtRlj2JZn3GPPWo9Yr/Hr/ADKeetT6xX+PX+ZL2qWpZY9h5n3OhxsfW9V9/W/NekoXQ40361qfv6v5r0nanD0orn6mYhSFuxXYpkDFqlqJYpYgDzXagOlkiW5IxseaZ7KUaF9Q6mA2yJtucJP7scx1Xd8lO4STOF1qVZtfSNhwkEywNbIh32jBnouB1HCvWonvweg6ZiM1qWXbn+Tt8S7Os0tOn5Nznh5c6SADBggOI3duudCf0enqOpta5opsvvqmR+0dytcT6Dc8gZTT+FNcCWT4gOI9pP8AQK3BYyNOlGE73/snjel1alSVSFrf0caFLUV1MhVauymnqjzzTi7PcHClq3Cu1Agdu3iluyeia/Ways5r6hYfJs8m6HU5EB0d/wBn2ldfTcNvaS4w3lEFzj0aOXiUXQcIFFznUQ2kXCHEOcXGd5jC5OPXirJF/J63ofTKtVeLJWXF+bhuKW1NM5pqFzXhoLHhnlWWEGHFuOue9Z7XdqKNVtCnTPk6TGh1rvRyBDR7BKX15DB6Tpk78yeQ71xKOlc+oXvAgmQHtF4xHsHcsWGwqhUjZXa19jp9bp0cNhlHN53+dvgbCkIhaqsXoj5+DhSES1S1AzAapatQqhICoCmFCFmEDubDVReFmFRCQ7nV4y361qfv6v5jkoGp7jA+tan7+r+Y5JwlD0oJbsq1bpUpIE7mFlSESu1oKLSautDqjs3VLS5jS6NwGuDh/wBpGR4LnVKRaYcC09CCD7is0yWmWuc09Q94PvBXTo9qNU0QXtrN/wBNZgf/AMxn3ysieJprzJS+NGbJf41SXkbj86r+RHT0LpwYG9sEjphYqBtFjn0WsJY2S0NLSY3upnDjHPdXxuqzVCfo7dPXAAZXo1C2I5OYPtD9SudpqddxjUlj7YLagkOd3OCxVIVsRK7i0ttTrYXEYbCU2rpy3uufb7t73Gjxiq4sfSpgsd/+jgXPcIyadMch4FdTSa3ygk2vHN7nlsd3kxkFePdwZlOoHMNSpUYbrRVhzM3CGBs2/wAK9Ho9bTrenSNJtSPTDrnPB5i0iSFz5JxbTO9SnnipLnb/ALp+Vn8Gdfq5qeTaA4ggvebrWN3axnVxHuQ7V6Th5bXpvoPcS53pUnOZYG1Ii0Ho7aCuC+mQSDggwR0I3XawFSMoOK3R5Tq9Oca+aWz2+9AVqxUeGgkmP84C6HD+HurPDW+0nYD9ckv23tZT+jaeTA8pWcd5H2QT1nMdynicWqb8OOsn+nuU4HCqpJVKvoT19/Y5zu2WnputAe+MEtAgHmJJyu83Wh7GPYfRcAfYVzOzf/TltWk0vqhmSHC253vmM7rv6/sS7R6b0Kpq0xEXNtcyTkYMFv4hciniXKeV8nvsN1OKbVXSKWntb+jga1gqvY47MJgdXbA+zKvya3CqF36cFBWR8/6hjZ42s6svouyKsUJUtUhWGEyVmEQhVCAB2qrUWFUIAEWqrUWFUIGDhVaiQqhAI6nGG/WdR99V/MclLU9xcfWdR99V/MclYUIvRDluwdqu1bhSFK5AxartW4VPJAkNLu4ECfadknKyuNK7sXSoFzg1oLidgBJ9ylWgWOLXAtI3BEEexNaT/qAdG0Cpp6TZMAMeLyJiTIk+K9Bq2afimlqGk4N1ENLXuuaWub9m4bxuFypdScJ5ZQaX6nWj01TheM0/2Pn2n7NOqPNX6NqXPcS4Fj3tkTDSBGMRzXQ4hqnUrDqKVSgQID3S0ugf6rZJ9q912e0tamKdOrAqtEuYYLXAYupVR/nvAXR7UcK+laSpSO7h6M/uvGQVzZScm2ztQr+GklFaffc+Yt4rTrUiGmo7FwfbqBBbkFtR8CcLv1a2n1YbXZXYyWDylwgue0Q9w7/HmFym0LQG/wCkW+7CWHCqQdd5NszO3Pw2XV/xJws6UrPm/ucar1GNdvx43WlktNr/AMnT1ev9EM05LKfN4w+oeoP7oSBpCCOszzmevUo0IepabHQYMEjxGVqpYeFFNrVvd8swVMROrJJ6JbJbIL2d4x5BjbQajjUtAMkDEg+Jz4QvdaDjDC5geHvJlhY4XNLpEOYMxAJbgRgr4vT1tVrXsIbDiCSCTa4HBb0O4Xp+xnbj6NVaK3pMLbBDQXDJIIjJMkj2riyjGJ6Bvy678/6+lju9q+DeRrXBgYx5NoBkAjcA/iuHC+j63SO1tIXkt9GWtspkNduCXiYdyIBIXz+vQLHOa4QWkgjoQuxha2eFnujh4zDulO/DAQu92d7PsrMe6rcG7NIMbbnvTHAuyhfFSvLWbhuxd49AjdpeOgN8hRAAGCRi0dGrNicTKpLwaHq5fY0YbDRpx8auvLwu557jI0lBxB1JJ6CkXx/EWnCTgcsjkc59602mBsB39/j1V2rZRhUj+JK/0MdadKf4cLfUHCqEW1Var7mcFCqEW1VCLjBwqtRIVQi40dPi4+s6j76r+Y5KwneLN+s6j76r+Y5LWquL0QT9TB2q7Vu1XClciYhQNW4V2pXAC6g0kEtBI2JAJHgU/wAK0D6lRzqQmo2mY9IidsTzS9qZ0GvfRcXUyASIMgnHvVNeOem4rdl9CeSopPZF8G7bD0aVZ72Pp1nWuMEGm7Ba48i0817PiDnOtYDNwm7bAgkG3aRMEL5D2vqvqVHv+jG45NSmTa8kekSzJB7xuun2C7avaRR1AeQ0AU3S4ubH7paRlvfOPBcGdOUXax3IVIyV76D+rZ+0f/Ef5oVqPUdLnHqSfeZWLV6OOiSPOy1bYO1DrUpFvXfMGOcd6YhNcMb+0kC4jGLZFw3z/RV155YNl2GinVV9jwXaCnZVqU2tMBw/28gck5TnDezwfp5fLXuEtO5YDt79/cuhxXhV3E3XuubipAA3EANdC60LHh6SqeaW2x0cfWcJ5Y6N6sf7I9sKlKzTax2xAp1JDQ8DkTG/cvW8U4XRdXo1tnFzQ77JaScNJaf59y+f19M17S1wBB5frmr01aswNbeHtaIYHzLG91uHHvclUw84O9MdDGU5RtW4200PZdpuJPYXGm+9ljW8oY6XAmecj3QvFlOanWucA3Zg2G5xzJS0K/C0fDTbWr3MmNrKpJKErpfvyDhSESFULZcwg4VEIlqotRcYOFUIkKWouMFCohEhSErjR1uKsH0iv97U/MclhTCa4p/9iv8Ae1PzHJZUxeiJytdlFgVQtQpClchYzapatwrATuFjEKQtwrhFwsDhXC3CxQfc1piCRt0SuFirVLUS1SE7hYHauRq31Bq6Ypki5oBjnzIjmYXbhcd7j9MJE+iwRBIguGY74WPGTUad2b+npqsmjWt1xPEXttIhoacEchBHtldG1ShQtHeck7knvccnkiQrqKcYJMz4iaqTbQK1S1EtUhXXM9gUKWokKQi47A7VVqJCkIuFgRaqtRSFUIuFgVqqEWFRCdx2BELMIpCzCLjOnxUj6RX+9qf+bkhqK4GCeh/5ABIdo+0DG6nUgyY1FQfwkVXNLh/P3rztXjNzngun9mWtIzMPB/oFzXi4JaM0uk2z2NXUgPtkf7s5Azn8FKesa7Y7bnkMTv4Ee9eFrcccS6DcXEkeB5Z6dEzpeM2tawEDMF25tmXED3D2KCxsbh4Oh7bynTK3eJjnEx3bSuJo+PsOGDnDQ50eJJ3ldClrmtN9QjMtNsuJIOzf5q54qCi5b27fe5BUm3YehS1YZqGEm10jvtkeICI14OxB32PTdWwrRkk1yRcGnYG90FvefdhaZkIetDTTdO0HPSRvPJIaDi7BRaCR6LASScY6k81GVaMH5noNQutDoVqobE8z7oBcSe6AroPuY10ESAYO+ciUk/jLHWBpBucBI6c4/Ae9Ov1IbFxgEwDMAEZ35JqtF6phkGaOje8w1rifA/zWq3CGMuk/td3Du6z0Sx46+owjy1QsJI+0BtggEC4rOi0VjZa55DxJBff35Jlw8JXNxFXxJRhOUVre19zo0HTpRlKOZu1r22/U3aqtWWVsD8Zxzge9EldVTUtUzmOLW5mFULYWWd+++FLMKxm1S1acYjfM+yBOVh1ZoIBIE7d6TmluwykhUWoR1jcyQOYnn/lGDtu/+0oU09h5WZhUQsV9UGtLpwDHt6LNLUibZz/f9fgl4i2uPIwkKoVVNQAHdys1ApZkLKVCqFh2rYATIgb+zeFWm1Tajbm7SfwMJZ1e1x5WeT7Q6e7W6wYH1jUGZ2/bVDMc1yBSaHYdygyI92cdU72pMa7Wgc9RXLjy/wDmf6KQNMlsHbwO2/VeZZuaMHBgDAMHf2x3bLVRhD4xyA3596afRgDvIPvz7/7IxIENIkHf+mFEimgdMWCfSuzHIT0ke1FovO/jtOCd1lwAgRgy6O8HMSFsVoGCItAnuEJMLjGn1QY9xLZkEZzB5GAeWULV8ZsgU3uwJGQA0nJghUHA3dDjAmfb1S+t00nECY5HG4x0yopWle7JJpqzJrOMvcDeSLxIAOI5yPFLGXQwOOYBwZgbZwE1U0Zsi1rxdmRsME+GUGq4naQARgzEiNo3GysbuGgw0WU2nIzO4OP/AGode5pJJLp5E+iLh9oDnGEgWEPmAZOxJx3J6nRBZ0nbaeYPgoN2QnZF09W7InYDDTGeZP8AhDOseOZBkmZc3A2/Ays6ehZDQC4DcnOOo/siamH5IiRkge7Cjre3AZewfSa9xaXF5Lickkkk8s8/1Ca8+VQ+A4yYMR7iTuuaXWDeBG4GY7j+t1dB432BM7npgk+GVZGTjtoDsdihxWqCSXHfIR3cbqgei5snIxPfjOVz2YaYIBzzPLp0KWp6uXd2Z7nDp0wpxrTXLIOw9U4rVcwy51vT+Ezg7jOErX1cltt3tMkfrKBUq4OZAggZ9L0gYRdJTc+oGy0Oki5xhuATuoSqP1SZJPgMdQ65pBM7icgAY58plG861Lpk4iI2kbYO4Wa2ktdl7HjE2kmCcgHvQ9XUYRNOfR3BDYB8eapVS+q5HdoDqOM1CHNJJa50xgCQZ35QeiVHEiCSXZPpEzB23Qqjbjc4E9cx7uYQK2mbJBmO/Odx+HJXRSWxK99zpHibjaLsDM73c5KP9Pq2RebTI9q5WibbMAGCwtznmDJ5BdAa8CnbYJkm4yTsRj9bhSlVktrsTSMV7iJkzBMTzx/WfetaPiTmAhpABM899pHckvLmRO0LLNQG8snPXwSTadwR3O01IHU610ZGqre2a7xlcgYaPFRRRQ6m5oHP68Ees2Wt7wD7jCtRHJSYFQuqNadg0jv5c1TWyB4/0KiiRFAvKQ6OQggeMSieVJJHKVFEifBuhVLm55z+CTc83ObJiBz6KKJjQbR5Bn9bKVHWjH63UUS5I8g2vNp7yBz23Kw2oZ32Jj2SoorLE+App+mwZ2H9EekPRd4n+cKlFXIixg/Ynn6Jn2T7pQdW0XAAASM/ioogixVwmrnlH4uTjX/ZG4cHzP8AtOIVqJvYUjdXADRtI/BE1FIeTHeJPiSVaigSQCg3rzuJ9myBXGAeY29shRRHJJbgKjLRIkEjPfsgHVONw5CSO7kqUT5GE07sHuPemKA3/WwUUVgI/9k="/>
          <p:cNvSpPr/>
          <p:nvPr/>
        </p:nvSpPr>
        <p:spPr>
          <a:xfrm>
            <a:off x="215900" y="-47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rgbClr val="B7B7B7"/>
            </a:gs>
          </a:gsLst>
          <a:lin ang="5400000" scaled="0"/>
        </a:gra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2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B7B7B7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52" name="Google Shape;252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49243" y="957486"/>
            <a:ext cx="6880272" cy="3285330"/>
          </a:xfrm>
          <a:prstGeom prst="roundRect">
            <a:avLst>
              <a:gd name="adj" fmla="val 5301"/>
            </a:avLst>
          </a:prstGeom>
          <a:noFill/>
          <a:ln w="8255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253" name="Google Shape;253;p28"/>
          <p:cNvPicPr preferRelativeResize="0"/>
          <p:nvPr/>
        </p:nvPicPr>
        <p:blipFill rotWithShape="1">
          <a:blip r:embed="rId6">
            <a:alphaModFix/>
          </a:blip>
          <a:srcRect r="71324"/>
          <a:stretch/>
        </p:blipFill>
        <p:spPr>
          <a:xfrm>
            <a:off x="0" y="0"/>
            <a:ext cx="262217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28"/>
          <p:cNvSpPr txBox="1">
            <a:spLocks noGrp="1"/>
          </p:cNvSpPr>
          <p:nvPr>
            <p:ph type="title"/>
          </p:nvPr>
        </p:nvSpPr>
        <p:spPr>
          <a:xfrm>
            <a:off x="476408" y="4562855"/>
            <a:ext cx="8187274" cy="1137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Twentieth Century"/>
              <a:buNone/>
            </a:pPr>
            <a:r>
              <a:rPr lang="no-NO" sz="3700"/>
              <a:t>MØTER KLASSEVIS</a:t>
            </a:r>
            <a:br>
              <a:rPr lang="no-NO" sz="3700"/>
            </a:br>
            <a:endParaRPr sz="3700"/>
          </a:p>
        </p:txBody>
      </p:sp>
      <p:pic>
        <p:nvPicPr>
          <p:cNvPr id="255" name="Google Shape;255;p28"/>
          <p:cNvPicPr preferRelativeResize="0"/>
          <p:nvPr/>
        </p:nvPicPr>
        <p:blipFill rotWithShape="1">
          <a:blip r:embed="rId6">
            <a:alphaModFix/>
          </a:blip>
          <a:srcRect t="61809" r="21257"/>
          <a:stretch/>
        </p:blipFill>
        <p:spPr>
          <a:xfrm>
            <a:off x="0" y="4238951"/>
            <a:ext cx="7200177" cy="2619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rgbClr val="B7B7B7"/>
            </a:gs>
          </a:gsLst>
          <a:lin ang="5400000" scaled="0"/>
        </a:gra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B7B7B7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73" name="Google Shape;173;p20"/>
          <p:cNvPicPr preferRelativeResize="0"/>
          <p:nvPr/>
        </p:nvPicPr>
        <p:blipFill rotWithShape="1">
          <a:blip r:embed="rId3">
            <a:alphaModFix/>
          </a:blip>
          <a:srcRect l="22896" r="22506" b="-1"/>
          <a:stretch/>
        </p:blipFill>
        <p:spPr>
          <a:xfrm>
            <a:off x="20" y="10"/>
            <a:ext cx="5609348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0"/>
          <p:cNvSpPr/>
          <p:nvPr/>
        </p:nvSpPr>
        <p:spPr>
          <a:xfrm>
            <a:off x="5609370" y="-2"/>
            <a:ext cx="60985" cy="6858002"/>
          </a:xfrm>
          <a:prstGeom prst="rect">
            <a:avLst/>
          </a:prstGeom>
          <a:gradFill>
            <a:gsLst>
              <a:gs pos="0">
                <a:srgbClr val="BBBBBB"/>
              </a:gs>
              <a:gs pos="7000">
                <a:srgbClr val="8A8A8A"/>
              </a:gs>
              <a:gs pos="15928">
                <a:srgbClr val="B5B5B5"/>
              </a:gs>
              <a:gs pos="44260">
                <a:srgbClr val="D5D5D5"/>
              </a:gs>
              <a:gs pos="50447">
                <a:srgbClr val="E6E6E6"/>
              </a:gs>
              <a:gs pos="60158">
                <a:srgbClr val="D5D5D5"/>
              </a:gs>
              <a:gs pos="84000">
                <a:srgbClr val="B5B5B5"/>
              </a:gs>
              <a:gs pos="93000">
                <a:srgbClr val="8A8A8A"/>
              </a:gs>
              <a:gs pos="100000">
                <a:srgbClr val="BBBBBB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75" name="Google Shape;175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0"/>
          <p:cNvSpPr txBox="1">
            <a:spLocks noGrp="1"/>
          </p:cNvSpPr>
          <p:nvPr>
            <p:ph type="title"/>
          </p:nvPr>
        </p:nvSpPr>
        <p:spPr>
          <a:xfrm>
            <a:off x="6147306" y="640831"/>
            <a:ext cx="2514096" cy="1573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no-NO"/>
              <a:t>PROGRAM:</a:t>
            </a:r>
            <a:br>
              <a:rPr lang="no-NO"/>
            </a:br>
            <a:endParaRPr/>
          </a:p>
        </p:txBody>
      </p:sp>
      <p:sp>
        <p:nvSpPr>
          <p:cNvPr id="177" name="Google Shape;177;p20"/>
          <p:cNvSpPr txBox="1">
            <a:spLocks noGrp="1"/>
          </p:cNvSpPr>
          <p:nvPr>
            <p:ph type="body" idx="1"/>
          </p:nvPr>
        </p:nvSpPr>
        <p:spPr>
          <a:xfrm>
            <a:off x="5940152" y="2367092"/>
            <a:ext cx="2808312" cy="3881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no-NO" sz="1200"/>
              <a:t>VELKOMMEN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200"/>
              <a:buChar char="•"/>
            </a:pPr>
            <a:r>
              <a:rPr lang="no-NO" sz="1200"/>
              <a:t>ÅRSHJUL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200"/>
              <a:buChar char="•"/>
            </a:pPr>
            <a:r>
              <a:rPr lang="no-NO" sz="1200"/>
              <a:t>SATSINGSOMRÅDE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200"/>
              <a:buChar char="•"/>
            </a:pPr>
            <a:r>
              <a:rPr lang="no-NO" sz="1200"/>
              <a:t>FORVENTNINGAR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200"/>
              <a:buChar char="•"/>
            </a:pPr>
            <a:r>
              <a:rPr lang="no-NO" sz="1200" b="1"/>
              <a:t>INFO V/REKTOR</a:t>
            </a:r>
            <a:br>
              <a:rPr lang="no-NO" sz="1200"/>
            </a:br>
            <a:r>
              <a:rPr lang="no-NO" sz="1200"/>
              <a:t>* PEDAGOGISK PLATTFORM, </a:t>
            </a:r>
            <a:br>
              <a:rPr lang="no-NO" sz="1200"/>
            </a:br>
            <a:r>
              <a:rPr lang="no-NO" sz="1200"/>
              <a:t>* AKTIVITETSPLIKT, *SKULENÆRVÆRSPLAN, </a:t>
            </a:r>
            <a:br>
              <a:rPr lang="no-NO" sz="1200"/>
            </a:br>
            <a:r>
              <a:rPr lang="no-NO" sz="1200"/>
              <a:t>* VURDERING UTAN KARAKTER I     ORDEN OG ÅTFERD, </a:t>
            </a:r>
            <a:br>
              <a:rPr lang="no-NO" sz="1200"/>
            </a:br>
            <a:r>
              <a:rPr lang="no-NO" sz="1200"/>
              <a:t>* GRATISPRINSIPPET, </a:t>
            </a:r>
            <a:br>
              <a:rPr lang="no-NO" sz="1200"/>
            </a:br>
            <a:r>
              <a:rPr lang="no-NO" sz="1200"/>
              <a:t>* FRITIDSKONTAKT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200"/>
              <a:buChar char="•"/>
            </a:pPr>
            <a:r>
              <a:rPr lang="no-NO" sz="1200"/>
              <a:t>UTDANNINGSVAL V/ RÅDGJEVAR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200"/>
              <a:buChar char="•"/>
            </a:pPr>
            <a:r>
              <a:rPr lang="no-NO" sz="1200"/>
              <a:t>MØTER KLASSEVIS OG VAL AV KLASSEKONTAKTAR</a:t>
            </a:r>
            <a:endParaRPr/>
          </a:p>
          <a:p>
            <a:pPr marL="4572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endParaRPr sz="1200"/>
          </a:p>
        </p:txBody>
      </p:sp>
      <p:sp>
        <p:nvSpPr>
          <p:cNvPr id="178" name="Google Shape;178;p20" descr="Bilderesultat for høst"/>
          <p:cNvSpPr/>
          <p:nvPr/>
        </p:nvSpPr>
        <p:spPr>
          <a:xfrm>
            <a:off x="-31750" y="-136525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rgbClr val="B7B7B7"/>
            </a:gs>
          </a:gsLst>
          <a:lin ang="5400000" scaled="0"/>
        </a:gra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B7B7B7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84" name="Google Shape;184;p21" descr="Årstidshjul fra Refleks"/>
          <p:cNvPicPr preferRelativeResize="0"/>
          <p:nvPr/>
        </p:nvPicPr>
        <p:blipFill rotWithShape="1">
          <a:blip r:embed="rId3">
            <a:alphaModFix/>
          </a:blip>
          <a:srcRect l="556"/>
          <a:stretch/>
        </p:blipFill>
        <p:spPr>
          <a:xfrm>
            <a:off x="4065431" y="640831"/>
            <a:ext cx="4467017" cy="5461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1"/>
          <p:cNvSpPr txBox="1">
            <a:spLocks noGrp="1"/>
          </p:cNvSpPr>
          <p:nvPr>
            <p:ph type="body" idx="1"/>
          </p:nvPr>
        </p:nvSpPr>
        <p:spPr>
          <a:xfrm>
            <a:off x="685330" y="2367092"/>
            <a:ext cx="2805382" cy="3881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sz="1500"/>
          </a:p>
          <a:p>
            <a:pPr marL="228600" lvl="0" indent="-221488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no-NO" sz="1500"/>
              <a:t>«KRIGERHJERTE»</a:t>
            </a:r>
            <a:endParaRPr/>
          </a:p>
          <a:p>
            <a:pPr marL="228600" lvl="0" indent="-221488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no-NO" sz="1500"/>
              <a:t>VERDSDAGEN FOR PSYKISK HELSE (20. OKTOBER)</a:t>
            </a:r>
            <a:endParaRPr/>
          </a:p>
          <a:p>
            <a:pPr marL="228600" lvl="0" indent="-221488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no-NO" sz="1500"/>
              <a:t>SENTER FOR ETEFORSTYRRINGAR (ROS) </a:t>
            </a:r>
            <a:br>
              <a:rPr lang="no-NO" sz="1500"/>
            </a:br>
            <a:r>
              <a:rPr lang="no-NO" sz="1500"/>
              <a:t>(26. OKTOBER)</a:t>
            </a:r>
            <a:endParaRPr/>
          </a:p>
          <a:p>
            <a:pPr marL="228600" lvl="0" indent="-221488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no-NO" sz="1500"/>
              <a:t>SYMJING (NOVEMBER)</a:t>
            </a:r>
            <a:endParaRPr sz="1500"/>
          </a:p>
          <a:p>
            <a:pPr marL="228600" lvl="0" indent="-195262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no-NO" sz="1500"/>
              <a:t>PRØVEMUNNLEG </a:t>
            </a:r>
            <a:br>
              <a:rPr lang="no-NO" sz="1500"/>
            </a:br>
            <a:r>
              <a:rPr lang="no-NO" sz="1500"/>
              <a:t>(11.-12. DESEMBER)</a:t>
            </a:r>
            <a:endParaRPr sz="1500"/>
          </a:p>
          <a:p>
            <a:pPr marL="228600" lvl="0" indent="-221488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no-NO" sz="1500"/>
              <a:t>MUSIKAL (VEKE 2-4)</a:t>
            </a:r>
            <a:endParaRPr/>
          </a:p>
          <a:p>
            <a:pPr marL="228600" lvl="0" indent="-221488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no-NO" sz="1500"/>
              <a:t>EKSAMEN, MUNNLEG OG SKRIFTLEG</a:t>
            </a:r>
            <a:endParaRPr/>
          </a:p>
          <a:p>
            <a:pPr marL="228600" lvl="0" indent="-140525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sz="1500"/>
          </a:p>
        </p:txBody>
      </p:sp>
      <p:sp>
        <p:nvSpPr>
          <p:cNvPr id="187" name="Google Shape;187;p21"/>
          <p:cNvSpPr txBox="1">
            <a:spLocks noGrp="1"/>
          </p:cNvSpPr>
          <p:nvPr>
            <p:ph type="title"/>
          </p:nvPr>
        </p:nvSpPr>
        <p:spPr>
          <a:xfrm>
            <a:off x="685330" y="640831"/>
            <a:ext cx="2805386" cy="1573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no-NO"/>
              <a:t>ÅRSHJUL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rgbClr val="B7B7B7"/>
            </a:gs>
          </a:gsLst>
          <a:lin ang="5400000" scaled="0"/>
        </a:gra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B7B7B7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93" name="Google Shape;193;p22" descr="Illustration af eksamen hætte og eksamensbevis bunke bog | Stock vektor |  Colourbox"/>
          <p:cNvPicPr preferRelativeResize="0"/>
          <p:nvPr/>
        </p:nvPicPr>
        <p:blipFill rotWithShape="1">
          <a:blip r:embed="rId3">
            <a:alphaModFix/>
          </a:blip>
          <a:srcRect l="41176" r="19429" b="-2"/>
          <a:stretch/>
        </p:blipFill>
        <p:spPr>
          <a:xfrm>
            <a:off x="-199149" y="10"/>
            <a:ext cx="3217719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2"/>
          <p:cNvSpPr/>
          <p:nvPr/>
        </p:nvSpPr>
        <p:spPr>
          <a:xfrm>
            <a:off x="3018570" y="-2"/>
            <a:ext cx="60985" cy="6858002"/>
          </a:xfrm>
          <a:prstGeom prst="rect">
            <a:avLst/>
          </a:prstGeom>
          <a:gradFill>
            <a:gsLst>
              <a:gs pos="0">
                <a:srgbClr val="BBBBBB"/>
              </a:gs>
              <a:gs pos="7000">
                <a:srgbClr val="8A8A8A"/>
              </a:gs>
              <a:gs pos="15928">
                <a:srgbClr val="B5B5B5"/>
              </a:gs>
              <a:gs pos="44260">
                <a:srgbClr val="D5D5D5"/>
              </a:gs>
              <a:gs pos="50447">
                <a:srgbClr val="E6E6E6"/>
              </a:gs>
              <a:gs pos="60158">
                <a:srgbClr val="D5D5D5"/>
              </a:gs>
              <a:gs pos="84000">
                <a:srgbClr val="B5B5B5"/>
              </a:gs>
              <a:gs pos="93000">
                <a:srgbClr val="8A8A8A"/>
              </a:gs>
              <a:gs pos="100000">
                <a:srgbClr val="BBBBBB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95" name="Google Shape;195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2"/>
          <p:cNvSpPr txBox="1">
            <a:spLocks noGrp="1"/>
          </p:cNvSpPr>
          <p:nvPr>
            <p:ph type="title"/>
          </p:nvPr>
        </p:nvSpPr>
        <p:spPr>
          <a:xfrm>
            <a:off x="3348787" y="618517"/>
            <a:ext cx="5004665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no-NO" dirty="0"/>
              <a:t>EKSAMENSDATOAR</a:t>
            </a:r>
            <a:endParaRPr dirty="0"/>
          </a:p>
        </p:txBody>
      </p:sp>
      <p:sp>
        <p:nvSpPr>
          <p:cNvPr id="197" name="Google Shape;197;p22"/>
          <p:cNvSpPr txBox="1">
            <a:spLocks noGrp="1"/>
          </p:cNvSpPr>
          <p:nvPr>
            <p:ph type="body" idx="1"/>
          </p:nvPr>
        </p:nvSpPr>
        <p:spPr>
          <a:xfrm>
            <a:off x="3348786" y="2367092"/>
            <a:ext cx="5519911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300"/>
              <a:buChar char="•"/>
            </a:pPr>
            <a:r>
              <a:rPr lang="no-NO" sz="1400" dirty="0"/>
              <a:t>OPPLYSNING OM TREKKFAG		7. MAI</a:t>
            </a:r>
            <a:endParaRPr sz="1400" dirty="0"/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300"/>
              <a:buChar char="•"/>
            </a:pPr>
            <a:r>
              <a:rPr lang="no-NO" sz="1400" dirty="0"/>
              <a:t>FØREBUING ENGELSK			13. MAI</a:t>
            </a:r>
            <a:endParaRPr sz="1400" dirty="0"/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300"/>
              <a:buChar char="•"/>
            </a:pPr>
            <a:r>
              <a:rPr lang="no-NO" sz="1400" dirty="0"/>
              <a:t>EKSAMEN ENGELSK 			14. MAI</a:t>
            </a:r>
            <a:endParaRPr sz="1400" dirty="0"/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300"/>
              <a:buChar char="•"/>
            </a:pPr>
            <a:r>
              <a:rPr lang="no-NO" sz="1400" dirty="0"/>
              <a:t>FØREBUING NORSK OG MATEMATIKK 	14.MAI</a:t>
            </a:r>
            <a:endParaRPr sz="1400" dirty="0"/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300"/>
              <a:buChar char="•"/>
            </a:pPr>
            <a:r>
              <a:rPr lang="no-NO" sz="1400" dirty="0"/>
              <a:t>EKSAMEN NORSK HOVUDMÅL		15.MAI</a:t>
            </a:r>
            <a:endParaRPr sz="1400" dirty="0"/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300"/>
              <a:buChar char="•"/>
            </a:pPr>
            <a:r>
              <a:rPr lang="no-NO" sz="1400" dirty="0"/>
              <a:t>EKSAMEN NORSK SIDEMÅL		16. MAI</a:t>
            </a:r>
            <a:endParaRPr sz="1400" dirty="0"/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300"/>
              <a:buChar char="•"/>
            </a:pPr>
            <a:r>
              <a:rPr lang="no-NO" sz="1400" dirty="0"/>
              <a:t>EKSAMEN MATEMATIKK		21. MAI</a:t>
            </a:r>
            <a:endParaRPr sz="1400" dirty="0"/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300"/>
              <a:buChar char="•"/>
            </a:pPr>
            <a:r>
              <a:rPr lang="no-NO" sz="1400" dirty="0"/>
              <a:t>MUNNLEG EKSAMEN			12. JUNI, EVT. 8. JUNI</a:t>
            </a:r>
            <a:endParaRPr sz="1400" dirty="0"/>
          </a:p>
          <a:p>
            <a:pPr marL="228600" lvl="0" indent="-14605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300"/>
              <a:buNone/>
            </a:pPr>
            <a:endParaRPr sz="1400" dirty="0"/>
          </a:p>
          <a:p>
            <a:pPr marL="228600" lvl="0" indent="-14605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300"/>
              <a:buNone/>
            </a:pPr>
            <a:endParaRPr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rgbClr val="B7B7B7"/>
            </a:gs>
          </a:gsLst>
          <a:lin ang="5400000" scaled="0"/>
        </a:gra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2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B7B7B7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05" name="Google Shape;20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2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3"/>
          <p:cNvPicPr preferRelativeResize="0"/>
          <p:nvPr/>
        </p:nvPicPr>
        <p:blipFill rotWithShape="1">
          <a:blip r:embed="rId5">
            <a:alphaModFix/>
          </a:blip>
          <a:srcRect t="29127" b="9809"/>
          <a:stretch/>
        </p:blipFill>
        <p:spPr>
          <a:xfrm>
            <a:off x="20" y="-1"/>
            <a:ext cx="9143980" cy="418773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7" name="Google Shape;207;p23"/>
          <p:cNvCxnSpPr/>
          <p:nvPr/>
        </p:nvCxnSpPr>
        <p:spPr>
          <a:xfrm>
            <a:off x="0" y="4229100"/>
            <a:ext cx="9144000" cy="0"/>
          </a:xfrm>
          <a:prstGeom prst="straightConnector1">
            <a:avLst/>
          </a:prstGeom>
          <a:noFill/>
          <a:ln w="82550" cap="sq" cmpd="sng">
            <a:solidFill>
              <a:srgbClr val="D9D9D9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08" name="Google Shape;208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3"/>
          <p:cNvSpPr txBox="1"/>
          <p:nvPr/>
        </p:nvSpPr>
        <p:spPr>
          <a:xfrm>
            <a:off x="859536" y="4437888"/>
            <a:ext cx="7424928" cy="1116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-NO" sz="4800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MUSIKAL I VEKE 2-4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rgbClr val="B7B7B7"/>
            </a:gs>
          </a:gsLst>
          <a:lin ang="5400000" scaled="0"/>
        </a:gra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B7B7B7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15" name="Google Shape;215;p24" descr="Inkludering Gruppe Hjerte - Gratis bilde på Pixabay -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51920" y="1489427"/>
            <a:ext cx="4724915" cy="3153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4"/>
          <p:cNvSpPr txBox="1">
            <a:spLocks noGrp="1"/>
          </p:cNvSpPr>
          <p:nvPr>
            <p:ph type="body" idx="1"/>
          </p:nvPr>
        </p:nvSpPr>
        <p:spPr>
          <a:xfrm>
            <a:off x="600768" y="2061934"/>
            <a:ext cx="2805382" cy="3881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no-NO" dirty="0"/>
              <a:t>AKTUELLE TEMA, UNG I DAG </a:t>
            </a:r>
            <a:endParaRPr lang="nb-NO" dirty="0"/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no-NO" dirty="0"/>
              <a:t>OVERORDNA DEL AV LÆREPLAN</a:t>
            </a:r>
            <a:r>
              <a:rPr lang="nb-NO" dirty="0"/>
              <a:t>-</a:t>
            </a:r>
            <a:r>
              <a:rPr lang="no-NO" dirty="0"/>
              <a:t>LIVSMEISTRING. MEDBORGARSKAP, SOSIAL KOMPETANSE</a:t>
            </a:r>
            <a:endParaRPr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no-NO" dirty="0"/>
              <a:t>INKLUDERING</a:t>
            </a:r>
            <a:endParaRPr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no-NO" dirty="0"/>
              <a:t>LESING OG SKRIVING</a:t>
            </a:r>
            <a:endParaRPr dirty="0"/>
          </a:p>
          <a:p>
            <a:pPr marL="228600" lvl="0" indent="-1270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sz="1600" dirty="0"/>
          </a:p>
        </p:txBody>
      </p:sp>
      <p:sp>
        <p:nvSpPr>
          <p:cNvPr id="218" name="Google Shape;218;p24"/>
          <p:cNvSpPr txBox="1">
            <a:spLocks noGrp="1"/>
          </p:cNvSpPr>
          <p:nvPr>
            <p:ph type="title"/>
          </p:nvPr>
        </p:nvSpPr>
        <p:spPr>
          <a:xfrm>
            <a:off x="685330" y="640831"/>
            <a:ext cx="2805386" cy="1573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wentieth Century"/>
              <a:buNone/>
            </a:pPr>
            <a:r>
              <a:rPr lang="no-NO" sz="2300"/>
              <a:t>SATSINGSOMRÅDE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rgbClr val="B7B7B7"/>
            </a:gs>
          </a:gsLst>
          <a:lin ang="5400000" scaled="0"/>
        </a:gra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B7B7B7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24" name="Google Shape;224;p25" descr="Krigerhjerte – NRK TV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2598" y="1975991"/>
            <a:ext cx="5182110" cy="2914936"/>
          </a:xfrm>
          <a:prstGeom prst="roundRect">
            <a:avLst>
              <a:gd name="adj" fmla="val 2981"/>
            </a:avLst>
          </a:prstGeom>
          <a:noFill/>
          <a:ln w="8255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225" name="Google Shape;225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5"/>
          <p:cNvSpPr txBox="1">
            <a:spLocks noGrp="1"/>
          </p:cNvSpPr>
          <p:nvPr>
            <p:ph type="title"/>
          </p:nvPr>
        </p:nvSpPr>
        <p:spPr>
          <a:xfrm>
            <a:off x="5664708" y="640831"/>
            <a:ext cx="2996694" cy="1573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Twentieth Century"/>
              <a:buNone/>
            </a:pPr>
            <a:r>
              <a:rPr lang="no-NO" sz="3100"/>
              <a:t>«KRIGERHJERTE»</a:t>
            </a:r>
            <a:endParaRPr/>
          </a:p>
        </p:txBody>
      </p:sp>
      <p:sp>
        <p:nvSpPr>
          <p:cNvPr id="227" name="Google Shape;227;p25"/>
          <p:cNvSpPr txBox="1">
            <a:spLocks noGrp="1"/>
          </p:cNvSpPr>
          <p:nvPr>
            <p:ph type="body" idx="1"/>
          </p:nvPr>
        </p:nvSpPr>
        <p:spPr>
          <a:xfrm>
            <a:off x="6147306" y="2367092"/>
            <a:ext cx="2514096" cy="3881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no-NO" sz="1600" dirty="0"/>
              <a:t>EIT OPPLEGG OM RUS</a:t>
            </a:r>
            <a:endParaRPr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no-NO" sz="1600" dirty="0"/>
              <a:t>NRK-SERIE, ANBEFALAST</a:t>
            </a:r>
            <a:endParaRPr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no-NO" sz="1600" dirty="0"/>
              <a:t>AKTUELT I STRAND NÅ</a:t>
            </a:r>
            <a:endParaRPr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no-NO" sz="1600" dirty="0"/>
              <a:t>SAMARBEID MED FORELDRE, INSTANSAR OG POLITI</a:t>
            </a:r>
            <a:endParaRPr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no-NO" sz="1600" dirty="0"/>
              <a:t>NATTERAMNAR</a:t>
            </a:r>
            <a:endParaRPr sz="1600" dirty="0"/>
          </a:p>
          <a:p>
            <a:pPr marL="228600" lvl="0" indent="-1270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lang="nb-NO" sz="1600" dirty="0"/>
          </a:p>
          <a:p>
            <a:pPr marL="228600" lvl="0" indent="-1270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nb-NO" sz="1600" dirty="0">
                <a:hlinkClick r:id="rId5"/>
              </a:rPr>
              <a:t>https://tv.nrk.no/serie/krigerhjerte</a:t>
            </a:r>
            <a:endParaRPr lang="nb-NO" sz="1600" dirty="0"/>
          </a:p>
          <a:p>
            <a:pPr marL="228600" lvl="0" indent="-1270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rgbClr val="B7B7B7"/>
            </a:gs>
          </a:gsLst>
          <a:lin ang="5400000" scaled="0"/>
        </a:gra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B7B7B7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34" name="Google Shape;234;p26"/>
          <p:cNvPicPr preferRelativeResize="0"/>
          <p:nvPr/>
        </p:nvPicPr>
        <p:blipFill rotWithShape="1">
          <a:blip r:embed="rId3">
            <a:alphaModFix/>
          </a:blip>
          <a:srcRect l="20691" r="24712" b="-1"/>
          <a:stretch/>
        </p:blipFill>
        <p:spPr>
          <a:xfrm>
            <a:off x="20" y="10"/>
            <a:ext cx="5609348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26"/>
          <p:cNvSpPr/>
          <p:nvPr/>
        </p:nvSpPr>
        <p:spPr>
          <a:xfrm>
            <a:off x="5609370" y="-2"/>
            <a:ext cx="60985" cy="6858002"/>
          </a:xfrm>
          <a:prstGeom prst="rect">
            <a:avLst/>
          </a:prstGeom>
          <a:gradFill>
            <a:gsLst>
              <a:gs pos="0">
                <a:srgbClr val="BBBBBB"/>
              </a:gs>
              <a:gs pos="7000">
                <a:srgbClr val="8A8A8A"/>
              </a:gs>
              <a:gs pos="15928">
                <a:srgbClr val="B5B5B5"/>
              </a:gs>
              <a:gs pos="44260">
                <a:srgbClr val="D5D5D5"/>
              </a:gs>
              <a:gs pos="50447">
                <a:srgbClr val="E6E6E6"/>
              </a:gs>
              <a:gs pos="60158">
                <a:srgbClr val="D5D5D5"/>
              </a:gs>
              <a:gs pos="84000">
                <a:srgbClr val="B5B5B5"/>
              </a:gs>
              <a:gs pos="93000">
                <a:srgbClr val="8A8A8A"/>
              </a:gs>
              <a:gs pos="100000">
                <a:srgbClr val="BBBBBB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36" name="Google Shape;236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26"/>
          <p:cNvSpPr txBox="1">
            <a:spLocks noGrp="1"/>
          </p:cNvSpPr>
          <p:nvPr>
            <p:ph type="title"/>
          </p:nvPr>
        </p:nvSpPr>
        <p:spPr>
          <a:xfrm>
            <a:off x="6147306" y="640831"/>
            <a:ext cx="2514096" cy="1573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wentieth Century"/>
              <a:buNone/>
            </a:pPr>
            <a:r>
              <a:rPr lang="no-NO" sz="2500" dirty="0"/>
              <a:t>FORVENTNINGAR</a:t>
            </a:r>
            <a:endParaRPr sz="2500" dirty="0"/>
          </a:p>
        </p:txBody>
      </p:sp>
      <p:sp>
        <p:nvSpPr>
          <p:cNvPr id="238" name="Google Shape;238;p26"/>
          <p:cNvSpPr txBox="1">
            <a:spLocks noGrp="1"/>
          </p:cNvSpPr>
          <p:nvPr>
            <p:ph type="body" idx="1"/>
          </p:nvPr>
        </p:nvSpPr>
        <p:spPr>
          <a:xfrm>
            <a:off x="6147306" y="2367092"/>
            <a:ext cx="2514096" cy="3881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no-NO" sz="1800" dirty="0"/>
              <a:t>GJENSIDIG SAMARBEID OG INFORMASJON</a:t>
            </a:r>
            <a:endParaRPr sz="1800"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no-NO" sz="1800" dirty="0"/>
              <a:t>INNSATS OG INNLEVERING INNAN FRIST</a:t>
            </a:r>
            <a:endParaRPr sz="1800"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no-NO" sz="1800" dirty="0"/>
              <a:t>NÆRVÆR OG DELTAKING</a:t>
            </a:r>
            <a:endParaRPr sz="1800"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no-NO" sz="1800" dirty="0"/>
              <a:t>STANDPUNKT OG EKSAMEN</a:t>
            </a:r>
            <a:endParaRPr sz="1800" dirty="0"/>
          </a:p>
          <a:p>
            <a:pPr marL="228600" lvl="0" indent="-1270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sz="1600" dirty="0"/>
          </a:p>
          <a:p>
            <a:pPr marL="228600" lvl="0" indent="-1270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7"/>
          <p:cNvSpPr txBox="1"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no-NO" b="1"/>
              <a:t>Veiledning fram mot søknad til vid.skole</a:t>
            </a:r>
            <a:endParaRPr/>
          </a:p>
        </p:txBody>
      </p:sp>
      <p:sp>
        <p:nvSpPr>
          <p:cNvPr id="244" name="Google Shape;244;p27"/>
          <p:cNvSpPr txBox="1">
            <a:spLocks noGrp="1"/>
          </p:cNvSpPr>
          <p:nvPr>
            <p:ph type="body" idx="1"/>
          </p:nvPr>
        </p:nvSpPr>
        <p:spPr>
          <a:xfrm>
            <a:off x="685330" y="2367093"/>
            <a:ext cx="7772870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0"/>
              <a:buFont typeface="Arial"/>
              <a:buNone/>
            </a:pPr>
            <a:r>
              <a:rPr lang="no-NO" sz="1982"/>
              <a:t>Samarbeid mellom elev/ foreldre og skule</a:t>
            </a:r>
            <a:endParaRPr sz="1982"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0"/>
              <a:buFont typeface="Arial"/>
              <a:buNone/>
            </a:pPr>
            <a:r>
              <a:rPr lang="no-NO" sz="1982"/>
              <a:t>Kva gjer vi på Jørpeland Ungdomsskule?</a:t>
            </a:r>
            <a:endParaRPr sz="1982"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0"/>
              <a:buFont typeface="Arial"/>
              <a:buNone/>
            </a:pPr>
            <a:endParaRPr sz="1982"/>
          </a:p>
          <a:p>
            <a:pPr marL="457200" lvl="0" indent="-344646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28"/>
              <a:buChar char="-"/>
            </a:pPr>
            <a:r>
              <a:rPr lang="no-NO" sz="1982"/>
              <a:t>Informasjon : vilbli.no (vid.skole)     utdanning.no (utdanninger/yrker)</a:t>
            </a:r>
            <a:endParaRPr sz="1982"/>
          </a:p>
          <a:p>
            <a:pPr marL="457200" lvl="0" indent="-344646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28"/>
              <a:buChar char="-"/>
            </a:pPr>
            <a:r>
              <a:rPr lang="no-NO" sz="1982"/>
              <a:t>Hospitering 9. klasse/ UTV/ Jobbdagar</a:t>
            </a:r>
            <a:endParaRPr sz="1982"/>
          </a:p>
          <a:p>
            <a:pPr marL="457200" lvl="0" indent="-344646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28"/>
              <a:buChar char="-"/>
            </a:pPr>
            <a:r>
              <a:rPr lang="no-NO" sz="1982"/>
              <a:t>Obligatoriske elevsamtalar med rådgjevar 10. klasse</a:t>
            </a:r>
            <a:endParaRPr sz="1982"/>
          </a:p>
          <a:p>
            <a:pPr marL="457200" lvl="0" indent="-344646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28"/>
              <a:buChar char="-"/>
            </a:pPr>
            <a:r>
              <a:rPr lang="no-NO" sz="1982"/>
              <a:t>Hospitering 30. oktober</a:t>
            </a:r>
            <a:endParaRPr sz="1982"/>
          </a:p>
          <a:p>
            <a:pPr marL="457200" lvl="0" indent="-344646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28"/>
              <a:buChar char="-"/>
            </a:pPr>
            <a:r>
              <a:rPr lang="no-NO" sz="1982"/>
              <a:t>Besøk: Laland (bygg og anleggsbransjen) Maritim/ offshoredag (TIF/ elektro)</a:t>
            </a:r>
            <a:endParaRPr sz="1982"/>
          </a:p>
          <a:p>
            <a:pPr marL="457200" lvl="0" indent="-344646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28"/>
              <a:buChar char="-"/>
            </a:pPr>
            <a:r>
              <a:rPr lang="no-NO" sz="1982"/>
              <a:t>Foreldremøte 6. desember kl. 19 Resahaugen </a:t>
            </a:r>
            <a:endParaRPr sz="1982"/>
          </a:p>
          <a:p>
            <a:pPr marL="228600" lvl="0" indent="-101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0"/>
              <a:buFont typeface="Arial"/>
              <a:buNone/>
            </a:pPr>
            <a:endParaRPr sz="1982"/>
          </a:p>
          <a:p>
            <a:pPr marL="228600" lvl="0" indent="-101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550"/>
              <a:buNone/>
            </a:pPr>
            <a:endParaRPr sz="175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råpe">
  <a:themeElements>
    <a:clrScheme name="Dråpe">
      <a:dk1>
        <a:srgbClr val="000000"/>
      </a:dk1>
      <a:lt1>
        <a:srgbClr val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340</Words>
  <Application>Microsoft Office PowerPoint</Application>
  <PresentationFormat>Skjermfremvisning (4:3)</PresentationFormat>
  <Paragraphs>58</Paragraphs>
  <Slides>10</Slides>
  <Notes>10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4" baseType="lpstr">
      <vt:lpstr>Arial</vt:lpstr>
      <vt:lpstr>Calibri</vt:lpstr>
      <vt:lpstr>Twentieth Century</vt:lpstr>
      <vt:lpstr>Dråpe</vt:lpstr>
      <vt:lpstr>VELKOMMEN TIL FORELDREMØTE  10. TRINN  HAUSTEN 2023</vt:lpstr>
      <vt:lpstr>PROGRAM: </vt:lpstr>
      <vt:lpstr>ÅRSHJUL</vt:lpstr>
      <vt:lpstr>EKSAMENSDATOAR</vt:lpstr>
      <vt:lpstr>PowerPoint-presentasjon</vt:lpstr>
      <vt:lpstr>SATSINGSOMRÅDE</vt:lpstr>
      <vt:lpstr>«KRIGERHJERTE»</vt:lpstr>
      <vt:lpstr>FORVENTNINGAR</vt:lpstr>
      <vt:lpstr>Veiledning fram mot søknad til vid.skole</vt:lpstr>
      <vt:lpstr>MØTER KLASSEVIS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VELKOMMEN TIL FORELDREMØTE  10. TRINN  HAUSTEN 2023</dc:title>
  <dc:creator>Ragnhild Sandvik</dc:creator>
  <cp:lastModifiedBy>Ragnhild Sandvik</cp:lastModifiedBy>
  <cp:revision>1</cp:revision>
  <dcterms:modified xsi:type="dcterms:W3CDTF">2023-09-27T16:53:09Z</dcterms:modified>
</cp:coreProperties>
</file>